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FF"/>
    <a:srgbClr val="B2D6E8"/>
    <a:srgbClr val="5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41EA9A-E888-4CAC-9B36-1647B5895F45}" v="55" dt="2024-01-17T00:38:42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37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1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6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878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92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432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83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6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3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2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5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2B07E4-CDF9-4C88-A2F3-04620E58224D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7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490E-AD1E-D088-D572-03C5A47A2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136" y="1459346"/>
            <a:ext cx="5108864" cy="2475346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>
                <a:latin typeface="Arial Black" panose="020B0A04020102020204" pitchFamily="34" charset="0"/>
              </a:rPr>
              <a:t>St. John XXIII Catholic School</a:t>
            </a:r>
          </a:p>
        </p:txBody>
      </p:sp>
      <p:pic>
        <p:nvPicPr>
          <p:cNvPr id="1030" name="Picture 6" descr="Saint John XXIII Catholic School">
            <a:extLst>
              <a:ext uri="{FF2B5EF4-FFF2-40B4-BE49-F238E27FC236}">
                <a16:creationId xmlns:a16="http://schemas.microsoft.com/office/drawing/2014/main" id="{5E840D12-5974-0B0C-C442-9FB155C83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4554" y="1904253"/>
            <a:ext cx="2456078" cy="304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600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0356-43B6-ED64-209A-FB3BB509D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718" y="1413932"/>
            <a:ext cx="8001000" cy="30480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  <a:t>     </a:t>
            </a:r>
            <a:b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  <a:t>     Catholic Schools’ Week</a:t>
            </a:r>
            <a:b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Arial Nova" panose="020F0502020204030204" pitchFamily="34" charset="0"/>
              </a:rPr>
              <a:t>          2024</a:t>
            </a:r>
          </a:p>
        </p:txBody>
      </p:sp>
    </p:spTree>
    <p:extLst>
      <p:ext uri="{BB962C8B-B14F-4D97-AF65-F5344CB8AC3E}">
        <p14:creationId xmlns:p14="http://schemas.microsoft.com/office/powerpoint/2010/main" val="123297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5EB3-B50E-9CAD-3271-6872E6EF0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54" y="988291"/>
            <a:ext cx="9152515" cy="4396509"/>
          </a:xfrm>
        </p:spPr>
        <p:txBody>
          <a:bodyPr>
            <a:normAutofit/>
          </a:bodyPr>
          <a:lstStyle/>
          <a:p>
            <a:r>
              <a:rPr lang="en-US" sz="4000" b="1" i="0" dirty="0">
                <a:solidFill>
                  <a:schemeClr val="bg1"/>
                </a:solidFill>
                <a:effectLst/>
                <a:latin typeface="open_sansextrabold"/>
              </a:rPr>
              <a:t>We are a R.E.A.L. Catholic community </a:t>
            </a:r>
          </a:p>
          <a:p>
            <a:r>
              <a:rPr lang="en-US" sz="4000" b="1" i="0" dirty="0">
                <a:solidFill>
                  <a:schemeClr val="bg1"/>
                </a:solidFill>
                <a:effectLst/>
                <a:latin typeface="open_sansextrabold"/>
              </a:rPr>
              <a:t>that nurtures the whole child through academic excellence, </a:t>
            </a:r>
          </a:p>
          <a:p>
            <a:r>
              <a:rPr lang="en-US" sz="4000" b="1" i="0" dirty="0">
                <a:solidFill>
                  <a:schemeClr val="bg1"/>
                </a:solidFill>
                <a:effectLst/>
                <a:latin typeface="open_sansextrabold"/>
              </a:rPr>
              <a:t>21st Century innovation </a:t>
            </a:r>
          </a:p>
          <a:p>
            <a:r>
              <a:rPr lang="en-US" sz="4000" b="1" i="0" dirty="0">
                <a:solidFill>
                  <a:schemeClr val="bg1"/>
                </a:solidFill>
                <a:effectLst/>
                <a:latin typeface="open_sansextrabold"/>
              </a:rPr>
              <a:t>and active Catholic stewardship.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7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852BF-1569-CEB1-D0DA-577A5F80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433" y="452584"/>
            <a:ext cx="10694988" cy="1366982"/>
          </a:xfrm>
          <a:gradFill>
            <a:gsLst>
              <a:gs pos="100000">
                <a:schemeClr val="tx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 fontScale="90000"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R.E.A.L.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5291-4ADA-E6BC-637A-084FAA013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433" y="1819566"/>
            <a:ext cx="10694988" cy="4655126"/>
          </a:xfrm>
          <a:gradFill>
            <a:gsLst>
              <a:gs pos="0">
                <a:schemeClr val="tx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Autofit/>
          </a:bodyPr>
          <a:lstStyle/>
          <a:p>
            <a:r>
              <a:rPr lang="en-US" sz="4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 Responsible Christian Leader </a:t>
            </a:r>
          </a:p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800" b="1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Effective Communicator</a:t>
            </a:r>
            <a:r>
              <a:rPr lang="en-US" sz="4800" b="0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b="0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800" b="1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Thinker</a:t>
            </a:r>
          </a:p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Lifelong Learner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9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5E4B-B179-128D-9234-F13AAC36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453" y="4202546"/>
            <a:ext cx="7675419" cy="2152073"/>
          </a:xfrm>
          <a:solidFill>
            <a:schemeClr val="tx1"/>
          </a:solidFill>
        </p:spPr>
        <p:txBody>
          <a:bodyPr>
            <a:no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tabLst/>
              <a:defRPr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What does a Catholic education mean to you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?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lang="en-US" dirty="0"/>
              <a:t>you?</a:t>
            </a:r>
            <a:br>
              <a:rPr lang="en-US" dirty="0"/>
            </a:br>
            <a:br>
              <a:rPr lang="en-US" sz="3600" dirty="0"/>
            </a:b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F3E55-7A80-30E8-E549-AA9307C79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8109" y="371764"/>
            <a:ext cx="8054109" cy="3267363"/>
          </a:xfrm>
          <a:solidFill>
            <a:schemeClr val="tx1"/>
          </a:solidFill>
        </p:spPr>
        <p:txBody>
          <a:bodyPr/>
          <a:lstStyle/>
          <a:p>
            <a:r>
              <a:rPr lang="en-US" sz="6000" b="1" dirty="0"/>
              <a:t>Now it is your turn…</a:t>
            </a:r>
          </a:p>
        </p:txBody>
      </p:sp>
    </p:spTree>
    <p:extLst>
      <p:ext uri="{BB962C8B-B14F-4D97-AF65-F5344CB8AC3E}">
        <p14:creationId xmlns:p14="http://schemas.microsoft.com/office/powerpoint/2010/main" val="188941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036D772-77B9-9CD8-0182-C48DCCAB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41025" y="1433177"/>
            <a:ext cx="9809017" cy="1874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Rubrics: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RUBRICS:</a:t>
            </a:r>
          </a:p>
          <a:p>
            <a:pPr marL="514350" indent="-514350"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Write a 3-5 paragraph essay about … 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does a Catholic education mean to me?” 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You must have MLA Heading.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3. 12 font, double space. Remember to indent each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paragraph.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4. Font must be Times New Roman or Arial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5. Write from the heart.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07819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73" name="Straight Connector 2072">
            <a:extLst>
              <a:ext uri="{FF2B5EF4-FFF2-40B4-BE49-F238E27FC236}">
                <a16:creationId xmlns:a16="http://schemas.microsoft.com/office/drawing/2014/main" id="{8FD48FB1-66D8-4676-B0AA-C139A1DB7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5" name="Straight Connector 2074">
            <a:extLst>
              <a:ext uri="{FF2B5EF4-FFF2-40B4-BE49-F238E27FC236}">
                <a16:creationId xmlns:a16="http://schemas.microsoft.com/office/drawing/2014/main" id="{F033F5AE-6728-4F19-8DED-658E674B3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7" name="Straight Connector 2076">
            <a:extLst>
              <a:ext uri="{FF2B5EF4-FFF2-40B4-BE49-F238E27FC236}">
                <a16:creationId xmlns:a16="http://schemas.microsoft.com/office/drawing/2014/main" id="{82C7D74A-18BA-4709-A808-44E8815C4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9" name="Straight Connector 2078">
            <a:extLst>
              <a:ext uri="{FF2B5EF4-FFF2-40B4-BE49-F238E27FC236}">
                <a16:creationId xmlns:a16="http://schemas.microsoft.com/office/drawing/2014/main" id="{B5164A3F-1561-4039-8185-AB0EEB713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1" name="Straight Connector 2080">
            <a:extLst>
              <a:ext uri="{FF2B5EF4-FFF2-40B4-BE49-F238E27FC236}">
                <a16:creationId xmlns:a16="http://schemas.microsoft.com/office/drawing/2014/main" id="{2A35DB53-42BE-460E-9CA1-1294C9846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2083" name="Rectangle 2082">
            <a:extLst>
              <a:ext uri="{FF2B5EF4-FFF2-40B4-BE49-F238E27FC236}">
                <a16:creationId xmlns:a16="http://schemas.microsoft.com/office/drawing/2014/main" id="{8777B48D-7BF2-470D-876B-50CD5CC8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CE076E-0706-3E25-D77A-07D232D1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22" y="0"/>
            <a:ext cx="5877625" cy="231343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b="1" dirty="0">
                <a:solidFill>
                  <a:schemeClr val="bg1"/>
                </a:solidFill>
                <a:latin typeface="Baguet Script" panose="020F0502020204030204" pitchFamily="2" charset="0"/>
                <a:cs typeface="Times New Roman" panose="02020603050405020304" pitchFamily="18" charset="0"/>
              </a:rPr>
              <a:t>Remember …</a:t>
            </a:r>
          </a:p>
        </p:txBody>
      </p:sp>
      <p:pic>
        <p:nvPicPr>
          <p:cNvPr id="2052" name="Picture 4" descr="God Is Good All The Time Psalm 100:5 Branch Christian Wall Art B | eBay">
            <a:extLst>
              <a:ext uri="{FF2B5EF4-FFF2-40B4-BE49-F238E27FC236}">
                <a16:creationId xmlns:a16="http://schemas.microsoft.com/office/drawing/2014/main" id="{9128DCC0-B6F3-5F7B-E179-7EA9049ED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" r="4457"/>
          <a:stretch/>
        </p:blipFill>
        <p:spPr bwMode="auto">
          <a:xfrm>
            <a:off x="6096000" y="10"/>
            <a:ext cx="6095999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85" name="Group 2084">
            <a:extLst>
              <a:ext uri="{FF2B5EF4-FFF2-40B4-BE49-F238E27FC236}">
                <a16:creationId xmlns:a16="http://schemas.microsoft.com/office/drawing/2014/main" id="{83DA8283-3FF4-47B3-9266-60768C743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93200" y="8468"/>
            <a:ext cx="5795625" cy="5874808"/>
            <a:chOff x="6108170" y="8467"/>
            <a:chExt cx="6080656" cy="6163733"/>
          </a:xfrm>
        </p:grpSpPr>
        <p:cxnSp>
          <p:nvCxnSpPr>
            <p:cNvPr id="2086" name="Straight Connector 2085">
              <a:extLst>
                <a:ext uri="{FF2B5EF4-FFF2-40B4-BE49-F238E27FC236}">
                  <a16:creationId xmlns:a16="http://schemas.microsoft.com/office/drawing/2014/main" id="{EDEB65FF-EAD9-4242-80AE-A3FC7EB1E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rgbClr val="FFFFFF">
                  <a:alpha val="81176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7" name="Straight Connector 2086">
              <a:extLst>
                <a:ext uri="{FF2B5EF4-FFF2-40B4-BE49-F238E27FC236}">
                  <a16:creationId xmlns:a16="http://schemas.microsoft.com/office/drawing/2014/main" id="{178B5500-48F2-41FA-BD8C-3C2400F62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rgbClr val="FFFFFF">
                  <a:alpha val="81176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8" name="Straight Connector 2087">
              <a:extLst>
                <a:ext uri="{FF2B5EF4-FFF2-40B4-BE49-F238E27FC236}">
                  <a16:creationId xmlns:a16="http://schemas.microsoft.com/office/drawing/2014/main" id="{847B2E66-9934-4251-A5B0-A180C0CC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rgbClr val="FFFFFF">
                  <a:alpha val="81176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9" name="Straight Connector 2088">
              <a:extLst>
                <a:ext uri="{FF2B5EF4-FFF2-40B4-BE49-F238E27FC236}">
                  <a16:creationId xmlns:a16="http://schemas.microsoft.com/office/drawing/2014/main" id="{5CDA1666-64EC-4838-B0E1-4D545ECEA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rgbClr val="FFFFFF">
                  <a:alpha val="81176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0" name="Straight Connector 2089">
              <a:extLst>
                <a:ext uri="{FF2B5EF4-FFF2-40B4-BE49-F238E27FC236}">
                  <a16:creationId xmlns:a16="http://schemas.microsoft.com/office/drawing/2014/main" id="{7CC99E35-6C12-4F89-8CDA-9FD8B3CEE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rgbClr val="FFFFFF">
                  <a:alpha val="81176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839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178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Black</vt:lpstr>
      <vt:lpstr>Arial Nova</vt:lpstr>
      <vt:lpstr>Baguet Script</vt:lpstr>
      <vt:lpstr>Century Gothic</vt:lpstr>
      <vt:lpstr>Century Schoolbook</vt:lpstr>
      <vt:lpstr>open_sansextrabold</vt:lpstr>
      <vt:lpstr>Times New Roman</vt:lpstr>
      <vt:lpstr>Wingdings 3</vt:lpstr>
      <vt:lpstr>Slice</vt:lpstr>
      <vt:lpstr>      St. John XXIII Catholic School</vt:lpstr>
      <vt:lpstr>               Catholic Schools’ Week           2024</vt:lpstr>
      <vt:lpstr>PowerPoint Presentation</vt:lpstr>
      <vt:lpstr>           R.E.A.L.</vt:lpstr>
      <vt:lpstr>       What does a Catholic education mean to you? you?  </vt:lpstr>
      <vt:lpstr>PowerPoint Presentation</vt:lpstr>
      <vt:lpstr>Remember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John XXIII Catholic School</dc:title>
  <dc:creator>Diane Anderson</dc:creator>
  <cp:lastModifiedBy>Corina Medhus</cp:lastModifiedBy>
  <cp:revision>4</cp:revision>
  <dcterms:created xsi:type="dcterms:W3CDTF">2024-01-16T23:37:28Z</dcterms:created>
  <dcterms:modified xsi:type="dcterms:W3CDTF">2024-01-22T16:13:20Z</dcterms:modified>
</cp:coreProperties>
</file>